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323" r:id="rId3"/>
    <p:sldId id="264" r:id="rId4"/>
    <p:sldId id="257" r:id="rId5"/>
    <p:sldId id="310" r:id="rId6"/>
    <p:sldId id="259" r:id="rId7"/>
    <p:sldId id="261" r:id="rId8"/>
    <p:sldId id="260" r:id="rId9"/>
    <p:sldId id="262" r:id="rId10"/>
    <p:sldId id="258" r:id="rId11"/>
    <p:sldId id="311" r:id="rId12"/>
    <p:sldId id="321" r:id="rId13"/>
    <p:sldId id="319" r:id="rId14"/>
    <p:sldId id="320" r:id="rId15"/>
    <p:sldId id="322" r:id="rId16"/>
    <p:sldId id="324" r:id="rId17"/>
    <p:sldId id="318" r:id="rId18"/>
    <p:sldId id="313" r:id="rId19"/>
    <p:sldId id="289" r:id="rId20"/>
    <p:sldId id="325" r:id="rId21"/>
    <p:sldId id="263" r:id="rId22"/>
    <p:sldId id="285" r:id="rId23"/>
    <p:sldId id="286" r:id="rId24"/>
    <p:sldId id="287" r:id="rId25"/>
    <p:sldId id="288" r:id="rId26"/>
    <p:sldId id="326" r:id="rId27"/>
    <p:sldId id="291" r:id="rId28"/>
    <p:sldId id="290" r:id="rId29"/>
    <p:sldId id="312" r:id="rId30"/>
    <p:sldId id="292" r:id="rId31"/>
    <p:sldId id="327" r:id="rId32"/>
    <p:sldId id="294" r:id="rId33"/>
    <p:sldId id="309" r:id="rId34"/>
    <p:sldId id="295" r:id="rId35"/>
    <p:sldId id="297" r:id="rId36"/>
    <p:sldId id="305" r:id="rId37"/>
    <p:sldId id="328" r:id="rId38"/>
    <p:sldId id="314" r:id="rId39"/>
    <p:sldId id="307" r:id="rId40"/>
    <p:sldId id="315" r:id="rId41"/>
    <p:sldId id="293" r:id="rId42"/>
    <p:sldId id="300" r:id="rId43"/>
    <p:sldId id="308" r:id="rId44"/>
    <p:sldId id="299" r:id="rId45"/>
    <p:sldId id="317" r:id="rId46"/>
    <p:sldId id="306" r:id="rId47"/>
    <p:sldId id="330" r:id="rId48"/>
    <p:sldId id="331" r:id="rId49"/>
    <p:sldId id="333" r:id="rId50"/>
    <p:sldId id="332" r:id="rId51"/>
    <p:sldId id="298" r:id="rId52"/>
    <p:sldId id="265" r:id="rId53"/>
    <p:sldId id="329" r:id="rId54"/>
    <p:sldId id="266" r:id="rId55"/>
    <p:sldId id="267" r:id="rId56"/>
    <p:sldId id="269" r:id="rId57"/>
    <p:sldId id="275" r:id="rId58"/>
    <p:sldId id="271" r:id="rId59"/>
    <p:sldId id="316" r:id="rId6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9981" autoAdjust="0"/>
    <p:restoredTop sz="94354" autoAdjust="0"/>
  </p:normalViewPr>
  <p:slideViewPr>
    <p:cSldViewPr>
      <p:cViewPr>
        <p:scale>
          <a:sx n="100" d="100"/>
          <a:sy n="100" d="100"/>
        </p:scale>
        <p:origin x="-180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15799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8552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85901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78597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67639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5678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315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85035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3376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84512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11579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268F5-E153-44D0-AE66-E0FB0A3D02AB}" type="datetimeFigureOut">
              <a:rPr lang="en-US" smtClean="0"/>
              <a:t>4/17/2021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CB02D2C-C140-4417-A373-C0223EF86E6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23873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McOB2W7_7VI" TargetMode="External"/><Relationship Id="rId7" Type="http://schemas.openxmlformats.org/officeDocument/2006/relationships/hyperlink" Target="https://www.bing.com/videos/search?q=wrist+wallet+diy&amp;docid=608015391777293433&amp;mid=8B810245949CECBB39CF8B810245949CECBB39CF&amp;view=detail&amp;FORM=VIRE" TargetMode="External"/><Relationship Id="rId2" Type="http://schemas.openxmlformats.org/officeDocument/2006/relationships/hyperlink" Target="https://www.youtube.com/watch?v=Z-RkkssGjZg" TargetMode="External"/><Relationship Id="rId1" Type="http://schemas.openxmlformats.org/officeDocument/2006/relationships/slideLayout" Target="../slideLayouts/slideLayout1.xml"/><Relationship Id="rId6" Type="http://schemas.openxmlformats.org/officeDocument/2006/relationships/hyperlink" Target="https://www.youtube.com/watch?v=kPoHukht-vY" TargetMode="External"/><Relationship Id="rId5" Type="http://schemas.openxmlformats.org/officeDocument/2006/relationships/hyperlink" Target="https://www.youtube.com/watch?v=18KzeAj0L30" TargetMode="External"/><Relationship Id="rId4" Type="http://schemas.openxmlformats.org/officeDocument/2006/relationships/hyperlink" Target="https://lemonsqueezyhome.com/2010/09/lunch-money-cuff-tutorial.html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-RkkssGjZg" TargetMode="Externa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McOB2W7_7VI" TargetMode="Externa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81000" y="304800"/>
            <a:ext cx="8077200" cy="4952999"/>
          </a:xfrm>
        </p:spPr>
        <p:txBody>
          <a:bodyPr>
            <a:normAutofit fontScale="90000"/>
          </a:bodyPr>
          <a:lstStyle/>
          <a:p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>
                <a:hlinkClick r:id="rId2"/>
              </a:rPr>
              <a:t>#DIY Wrist Wallet | Tutorial </a:t>
            </a:r>
            <a:r>
              <a:rPr lang="en-US" sz="2400" dirty="0" smtClean="0">
                <a:hlinkClick r:id="rId2"/>
              </a:rPr>
              <a:t>– YouTube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>
                <a:hlinkClick r:id="rId3"/>
              </a:rPr>
              <a:t>DIY Phone Armband - How to Make a Phone Armband - YouTube</a:t>
            </a:r>
            <a:r>
              <a:rPr lang="en-US" sz="2400" dirty="0" smtClean="0"/>
              <a:t/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400" u="sng" dirty="0" smtClean="0">
                <a:hlinkClick r:id="rId4"/>
              </a:rPr>
              <a:t>The </a:t>
            </a:r>
            <a:r>
              <a:rPr lang="en-US" sz="2400" u="sng" dirty="0">
                <a:hlinkClick r:id="rId4"/>
              </a:rPr>
              <a:t>Lunch Money Cuff Tutorial (lemonsqueezyhome.com</a:t>
            </a:r>
            <a:r>
              <a:rPr lang="en-US" sz="2400" u="sng" dirty="0" smtClean="0">
                <a:hlinkClick r:id="rId4"/>
              </a:rPr>
              <a:t>)</a:t>
            </a:r>
            <a:r>
              <a:rPr lang="en-US" sz="2400" u="sng" dirty="0" smtClean="0"/>
              <a:t/>
            </a:r>
            <a:br>
              <a:rPr lang="en-US" sz="2400" u="sng" dirty="0" smtClean="0"/>
            </a:br>
            <a:r>
              <a:rPr lang="en-US" sz="2400" u="sng" dirty="0"/>
              <a:t/>
            </a:r>
            <a:br>
              <a:rPr lang="en-US" sz="2400" u="sng" dirty="0"/>
            </a:br>
            <a:r>
              <a:rPr lang="en-US" sz="2400" dirty="0">
                <a:hlinkClick r:id="rId5"/>
              </a:rPr>
              <a:t>DIY craft: Easy DIY Wrist &amp; Armband Wallet for cellphone and personal values. </a:t>
            </a:r>
            <a:r>
              <a:rPr lang="en-US" sz="2400" dirty="0" smtClean="0">
                <a:hlinkClick r:id="rId5"/>
              </a:rPr>
              <a:t>– YouTube</a:t>
            </a:r>
            <a:r>
              <a:rPr lang="en-US" sz="2400" dirty="0" smtClean="0"/>
              <a:t>  </a:t>
            </a:r>
            <a:br>
              <a:rPr lang="en-US" sz="2400" dirty="0" smtClean="0"/>
            </a:br>
            <a:r>
              <a:rPr lang="en-US" sz="2400" dirty="0"/>
              <a:t/>
            </a:r>
            <a:br>
              <a:rPr lang="en-US" sz="2400" dirty="0"/>
            </a:br>
            <a:r>
              <a:rPr lang="en-US" sz="2000" dirty="0">
                <a:hlinkClick r:id="rId6"/>
              </a:rPr>
              <a:t>WRIST WALLET | WRIST POUCH | SEWING TUTORIAL </a:t>
            </a:r>
            <a:r>
              <a:rPr lang="en-US" sz="2000" dirty="0" smtClean="0">
                <a:hlinkClick r:id="rId6"/>
              </a:rPr>
              <a:t>– YouTube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1800" u="sng" dirty="0" err="1">
                <a:hlinkClick r:id="rId7"/>
              </a:rPr>
              <a:t>Buki</a:t>
            </a:r>
            <a:r>
              <a:rPr lang="en-US" sz="1800" u="sng" dirty="0">
                <a:hlinkClick r:id="rId7"/>
              </a:rPr>
              <a:t> | Wristband Wallet Making | DIY Tutorial Recycle Idea - Bing </a:t>
            </a:r>
            <a:r>
              <a:rPr lang="en-US" sz="1800" u="sng" dirty="0" smtClean="0">
                <a:hlinkClick r:id="rId7"/>
              </a:rPr>
              <a:t>video</a:t>
            </a:r>
            <a:r>
              <a:rPr lang="en-US" sz="1800" u="sng" dirty="0" smtClean="0"/>
              <a:t/>
            </a:r>
            <a:br>
              <a:rPr lang="en-US" sz="1800" u="sng" dirty="0" smtClean="0"/>
            </a:br>
            <a:r>
              <a:rPr lang="en-US" sz="1800" dirty="0"/>
              <a:t/>
            </a:r>
            <a:br>
              <a:rPr lang="en-US" sz="1800" dirty="0"/>
            </a:br>
            <a:r>
              <a:rPr lang="en-US" sz="2000" dirty="0"/>
              <a:t/>
            </a:r>
            <a:br>
              <a:rPr lang="en-US" sz="2000" dirty="0"/>
            </a:br>
            <a:r>
              <a:rPr lang="en-US" sz="2400" dirty="0" smtClean="0"/>
              <a:t>  </a:t>
            </a:r>
            <a:r>
              <a:rPr lang="en-US" sz="2400" dirty="0"/>
              <a:t/>
            </a:r>
            <a:br>
              <a:rPr lang="en-US" sz="2400" dirty="0"/>
            </a:b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9341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i.pinimg.com/564x/21/52/1b/21521bc6e3674174586efdf71f3d4c3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200"/>
            <a:ext cx="381000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www.fehrtrade.com/images/4194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1676400"/>
            <a:ext cx="4038600" cy="4038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2205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2" name="Picture 6" descr="DIY Touchscreen Phone Armband: sewing tutorial | She's Got the Noti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9572" y="1600200"/>
            <a:ext cx="4571997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s://i.pinimg.com/564x/fb/45/67/fb456710174dd35dd5031cb19b9cc5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457200"/>
            <a:ext cx="4800600" cy="32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8269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Closure Ideas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975" y="1257300"/>
            <a:ext cx="2933700" cy="392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3400" y="1676400"/>
            <a:ext cx="4295775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9479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Closure Ideas</a:t>
            </a:r>
            <a:endParaRPr lang="en-US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484312"/>
            <a:ext cx="4419600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7325" y="1312863"/>
            <a:ext cx="3028950" cy="4181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4587" y="4953000"/>
            <a:ext cx="4619625" cy="156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812472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Closure Ideas</a:t>
            </a:r>
            <a:endParaRPr lang="en-US" dirty="0"/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1676400"/>
            <a:ext cx="38766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92268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Closure Ideas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950" y="2362200"/>
            <a:ext cx="7658100" cy="3543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066800"/>
            <a:ext cx="4562475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18306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990600"/>
            <a:ext cx="8229600" cy="1676400"/>
          </a:xfrm>
        </p:spPr>
        <p:txBody>
          <a:bodyPr>
            <a:normAutofit fontScale="90000"/>
          </a:bodyPr>
          <a:lstStyle/>
          <a:p>
            <a:r>
              <a:rPr lang="en-US" dirty="0">
                <a:hlinkClick r:id="rId2"/>
              </a:rPr>
              <a:t>#DIY Wrist Wallet | Tutorial </a:t>
            </a:r>
            <a:r>
              <a:rPr lang="en-US" dirty="0" smtClean="0">
                <a:hlinkClick r:id="rId2"/>
              </a:rPr>
              <a:t>– YouTube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3213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4060825" cy="44275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906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52400"/>
            <a:ext cx="8153400" cy="58674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4400" dirty="0" smtClean="0"/>
              <a:t>Do your preplanning.  What do you want your final result to look like?</a:t>
            </a:r>
          </a:p>
          <a:p>
            <a:pPr marL="0" indent="0">
              <a:buNone/>
            </a:pPr>
            <a:endParaRPr lang="en-US" sz="4400" dirty="0" smtClean="0"/>
          </a:p>
          <a:p>
            <a:pPr marL="0" indent="0">
              <a:buNone/>
            </a:pPr>
            <a:r>
              <a:rPr lang="en-US" sz="4400" dirty="0" smtClean="0"/>
              <a:t>You’ll want to get your final fabric result ready – embroidery, quilting, applique, before adding zippers and constructing.</a:t>
            </a:r>
            <a:endParaRPr lang="en-US" sz="4400" dirty="0"/>
          </a:p>
        </p:txBody>
      </p:sp>
    </p:spTree>
    <p:extLst>
      <p:ext uri="{BB962C8B-B14F-4D97-AF65-F5344CB8AC3E}">
        <p14:creationId xmlns:p14="http://schemas.microsoft.com/office/powerpoint/2010/main" val="3619748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Julie\Pictures\IMG_189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717560"/>
            <a:ext cx="3657600" cy="274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ulie\Pictures\IMG_1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2066" y="-6629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Julie\Pictures\IMG_1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1275" y="-1039653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57200" y="717560"/>
            <a:ext cx="51054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Size:</a:t>
            </a:r>
          </a:p>
          <a:p>
            <a:r>
              <a:rPr lang="en-US" sz="3600" dirty="0" smtClean="0"/>
              <a:t>2 pieces</a:t>
            </a:r>
          </a:p>
          <a:p>
            <a:r>
              <a:rPr lang="en-US" sz="3600" dirty="0" smtClean="0"/>
              <a:t>Measure your arm,</a:t>
            </a:r>
          </a:p>
          <a:p>
            <a:r>
              <a:rPr lang="en-US" sz="3600" dirty="0" smtClean="0"/>
              <a:t>plus </a:t>
            </a:r>
            <a:r>
              <a:rPr lang="en-US" sz="3600" dirty="0" smtClean="0"/>
              <a:t>1½”, 1” for fold</a:t>
            </a:r>
          </a:p>
          <a:p>
            <a:r>
              <a:rPr lang="en-US" sz="3600" dirty="0" smtClean="0"/>
              <a:t>over for </a:t>
            </a:r>
            <a:r>
              <a:rPr lang="en-US" sz="3600" dirty="0" err="1" smtClean="0"/>
              <a:t>velcro</a:t>
            </a:r>
            <a:r>
              <a:rPr lang="en-US" sz="3600" dirty="0" smtClean="0"/>
              <a:t>, and</a:t>
            </a:r>
          </a:p>
          <a:p>
            <a:r>
              <a:rPr lang="en-US" sz="3600" dirty="0" smtClean="0"/>
              <a:t>for </a:t>
            </a:r>
            <a:r>
              <a:rPr lang="en-US" sz="3600" dirty="0" smtClean="0"/>
              <a:t>¼” seam </a:t>
            </a:r>
            <a:r>
              <a:rPr lang="en-US" sz="3600" dirty="0" smtClean="0"/>
              <a:t>allowances</a:t>
            </a:r>
          </a:p>
          <a:p>
            <a:endParaRPr lang="en-US" sz="3600" dirty="0"/>
          </a:p>
          <a:p>
            <a:r>
              <a:rPr lang="en-US" sz="3600" dirty="0" smtClean="0"/>
              <a:t>For mine it was 9 1/2”</a:t>
            </a:r>
          </a:p>
          <a:p>
            <a:endParaRPr lang="en-US" sz="3600" dirty="0"/>
          </a:p>
          <a:p>
            <a:endParaRPr lang="en-US" sz="3600" dirty="0"/>
          </a:p>
        </p:txBody>
      </p:sp>
      <p:sp>
        <p:nvSpPr>
          <p:cNvPr id="5" name="Trapezoid 4"/>
          <p:cNvSpPr/>
          <p:nvPr/>
        </p:nvSpPr>
        <p:spPr>
          <a:xfrm>
            <a:off x="5638800" y="4419600"/>
            <a:ext cx="2057400" cy="1219200"/>
          </a:xfrm>
          <a:prstGeom prst="trapezoid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00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304801"/>
            <a:ext cx="8001000" cy="3295650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Fabric Wrist </a:t>
            </a:r>
            <a:r>
              <a:rPr lang="en-US" b="1" dirty="0" smtClean="0"/>
              <a:t>Cuffs,</a:t>
            </a:r>
            <a:br>
              <a:rPr lang="en-US" b="1" dirty="0" smtClean="0"/>
            </a:br>
            <a:r>
              <a:rPr lang="en-US" b="1" dirty="0" smtClean="0"/>
              <a:t>with </a:t>
            </a:r>
            <a:r>
              <a:rPr lang="en-US" b="1" dirty="0"/>
              <a:t>a hidden pocket for </a:t>
            </a:r>
            <a:r>
              <a:rPr lang="en-US" b="1" dirty="0" smtClean="0"/>
              <a:t>cash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and </a:t>
            </a:r>
            <a:r>
              <a:rPr lang="en-US" b="1" dirty="0"/>
              <a:t>Cell Phone Arm Cuffs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43358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3" name="Picture 5" descr="C:\Users\Julie\Pictures\IMG_189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44387" y="1905000"/>
            <a:ext cx="4572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C:\Users\Julie\Pictures\IMG_1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952066" y="-6629400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Julie\Pictures\IMG_189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551275" y="-10396538"/>
            <a:ext cx="4876800" cy="3657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04825" y="304800"/>
            <a:ext cx="5105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Split one of the pieces into two to apply zipper.</a:t>
            </a:r>
          </a:p>
          <a:p>
            <a:endParaRPr lang="en-US" sz="3600" dirty="0"/>
          </a:p>
          <a:p>
            <a:r>
              <a:rPr lang="en-US" sz="3600" dirty="0" smtClean="0"/>
              <a:t>Zipper:</a:t>
            </a:r>
          </a:p>
          <a:p>
            <a:r>
              <a:rPr lang="en-US" sz="3600" dirty="0" smtClean="0"/>
              <a:t>Place one part, face down on zipper (right sides together). 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1470898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1027" name="Picture 3" descr="IMG_189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800"/>
            <a:ext cx="3419475" cy="457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IMG_1897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1665023" y="2929300"/>
            <a:ext cx="3738641" cy="280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886200" y="152400"/>
            <a:ext cx="47244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Sew close to zipper, left most needle position, finger press open, and topstitch</a:t>
            </a:r>
            <a:endParaRPr lang="en-US" sz="3600" dirty="0"/>
          </a:p>
        </p:txBody>
      </p:sp>
      <p:pic>
        <p:nvPicPr>
          <p:cNvPr id="7" name="Picture 2" descr="IMG_1898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4613" y="2971800"/>
            <a:ext cx="3403600" cy="25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340917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IMG_1899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78"/>
          <a:stretch/>
        </p:blipFill>
        <p:spPr bwMode="auto">
          <a:xfrm rot="5400000">
            <a:off x="3615015" y="1033185"/>
            <a:ext cx="4657170" cy="487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" y="533400"/>
            <a:ext cx="5715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2</a:t>
            </a:r>
            <a:r>
              <a:rPr lang="en-US" sz="3600" baseline="30000" dirty="0" smtClean="0"/>
              <a:t>nd</a:t>
            </a:r>
            <a:r>
              <a:rPr lang="en-US" sz="3600" dirty="0" smtClean="0"/>
              <a:t> piece, right sides together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27806543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-95540" y="780832"/>
            <a:ext cx="3818425" cy="2865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46347" y="2787675"/>
            <a:ext cx="4068854" cy="3053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429000" y="304292"/>
            <a:ext cx="5029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Sew presser foot close to zipper teeth, needle position far left</a:t>
            </a:r>
          </a:p>
          <a:p>
            <a:endParaRPr lang="en-US" sz="3200" dirty="0"/>
          </a:p>
          <a:p>
            <a:r>
              <a:rPr lang="en-US" sz="3200" dirty="0" smtClean="0"/>
              <a:t>Finger press, topstitch open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6025716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871787" y="1757543"/>
            <a:ext cx="3829050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231"/>
          <a:stretch/>
        </p:blipFill>
        <p:spPr bwMode="auto">
          <a:xfrm>
            <a:off x="2895600" y="4848225"/>
            <a:ext cx="4029075" cy="190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5978"/>
          <a:stretch/>
        </p:blipFill>
        <p:spPr bwMode="auto">
          <a:xfrm>
            <a:off x="381000" y="1066801"/>
            <a:ext cx="3181350" cy="2713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76201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MAKE SURE YOU PULL ZIPPER TOP INTO MIDDLE OF PROJECT BEFORE CONTINUING.</a:t>
            </a:r>
          </a:p>
          <a:p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6219825" y="152400"/>
            <a:ext cx="25908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Sandwich two pieces, right sides together.  Sew along </a:t>
            </a:r>
            <a:r>
              <a:rPr lang="en-US" sz="3200" dirty="0" smtClean="0"/>
              <a:t>all </a:t>
            </a:r>
            <a:r>
              <a:rPr lang="en-US" sz="3200" dirty="0" smtClean="0"/>
              <a:t>4 </a:t>
            </a:r>
            <a:r>
              <a:rPr lang="en-US" sz="3200" dirty="0" smtClean="0"/>
              <a:t>sides </a:t>
            </a:r>
            <a:r>
              <a:rPr lang="en-US" sz="3200" dirty="0" smtClean="0"/>
              <a:t>and LEAVE AN OPENING to turn inside out.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H="1">
            <a:off x="2209800" y="1676400"/>
            <a:ext cx="457200" cy="762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304801" y="5105581"/>
            <a:ext cx="236219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Clip corners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7785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1143000"/>
            <a:ext cx="3438525" cy="4581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9100" y="304800"/>
            <a:ext cx="42291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Your choice to top stitch around all 4 sides.  </a:t>
            </a:r>
          </a:p>
          <a:p>
            <a:endParaRPr lang="en-US" sz="2800" dirty="0"/>
          </a:p>
          <a:p>
            <a:r>
              <a:rPr lang="en-US" sz="2800" dirty="0" smtClean="0"/>
              <a:t>Sew a line of stitch through both layers, 1.5 inches from right, and just to the left of zipper.  This provides the “pocket” area.  Don’t have to.</a:t>
            </a:r>
            <a:endParaRPr lang="en-US" dirty="0"/>
          </a:p>
        </p:txBody>
      </p:sp>
      <p:cxnSp>
        <p:nvCxnSpPr>
          <p:cNvPr id="5" name="Straight Arrow Connector 4"/>
          <p:cNvCxnSpPr/>
          <p:nvPr/>
        </p:nvCxnSpPr>
        <p:spPr>
          <a:xfrm>
            <a:off x="7315200" y="2824162"/>
            <a:ext cx="457200" cy="6096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7" name="Straight Arrow Connector 6"/>
          <p:cNvCxnSpPr/>
          <p:nvPr/>
        </p:nvCxnSpPr>
        <p:spPr>
          <a:xfrm>
            <a:off x="5029200" y="4114800"/>
            <a:ext cx="457200" cy="38100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365141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457199"/>
            <a:ext cx="3686175" cy="4905375"/>
          </a:xfrm>
          <a:prstGeom prst="rect">
            <a:avLst/>
          </a:prstGeom>
          <a:noFill/>
          <a:extLst/>
        </p:spPr>
      </p:pic>
      <p:sp>
        <p:nvSpPr>
          <p:cNvPr id="3" name="TextBox 2"/>
          <p:cNvSpPr txBox="1"/>
          <p:nvPr/>
        </p:nvSpPr>
        <p:spPr>
          <a:xfrm>
            <a:off x="4648200" y="609600"/>
            <a:ext cx="3505200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Add your closure.</a:t>
            </a:r>
          </a:p>
          <a:p>
            <a:endParaRPr lang="en-US" sz="3200" dirty="0"/>
          </a:p>
          <a:p>
            <a:r>
              <a:rPr lang="en-US" sz="3200" dirty="0" smtClean="0"/>
              <a:t>For this one, used </a:t>
            </a:r>
            <a:r>
              <a:rPr lang="en-US" sz="3200" dirty="0" err="1" smtClean="0"/>
              <a:t>velcro</a:t>
            </a:r>
            <a:r>
              <a:rPr lang="en-US" sz="3200" dirty="0" smtClean="0"/>
              <a:t>.</a:t>
            </a:r>
          </a:p>
          <a:p>
            <a:endParaRPr lang="en-US" sz="3200" dirty="0" smtClean="0"/>
          </a:p>
          <a:p>
            <a:r>
              <a:rPr lang="en-US" sz="3200" dirty="0" smtClean="0"/>
              <a:t>Could have used snaps, buttons.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95514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7488" y="1012825"/>
            <a:ext cx="3629025" cy="4838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105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356" y="990600"/>
            <a:ext cx="3457575" cy="4600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2999" y="990600"/>
            <a:ext cx="3571875" cy="4752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815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600" y="457200"/>
            <a:ext cx="3908425" cy="4533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3694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b="1" dirty="0" smtClean="0"/>
              <a:t>Supplies:</a:t>
            </a:r>
            <a:br>
              <a:rPr lang="en-US" b="1" dirty="0" smtClean="0"/>
            </a:b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Fabric</a:t>
            </a:r>
            <a:br>
              <a:rPr lang="en-US" b="1" dirty="0" smtClean="0"/>
            </a:br>
            <a:r>
              <a:rPr lang="en-US" b="1" dirty="0" smtClean="0"/>
              <a:t>Interfacing or stiffener</a:t>
            </a:r>
            <a:br>
              <a:rPr lang="en-US" b="1" dirty="0" smtClean="0"/>
            </a:br>
            <a:r>
              <a:rPr lang="en-US" b="1" dirty="0" smtClean="0"/>
              <a:t>Zipper</a:t>
            </a:r>
            <a:br>
              <a:rPr lang="en-US" b="1" dirty="0" smtClean="0"/>
            </a:br>
            <a:r>
              <a:rPr lang="en-US" b="1" dirty="0" smtClean="0"/>
              <a:t>Closure material – </a:t>
            </a:r>
            <a:r>
              <a:rPr lang="en-US" b="1" dirty="0" err="1" smtClean="0"/>
              <a:t>velcro</a:t>
            </a:r>
            <a:r>
              <a:rPr lang="en-US" b="1" dirty="0" smtClean="0"/>
              <a:t>, snaps, buttons, elastic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46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2133600"/>
            <a:ext cx="4890375" cy="3677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81000"/>
            <a:ext cx="81534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Make 3 fabric tubes, that will be filled with elastic, and provide the ability for cuff to be pulled on and off.</a:t>
            </a:r>
          </a:p>
          <a:p>
            <a:endParaRPr lang="en-US" sz="3600" dirty="0"/>
          </a:p>
        </p:txBody>
      </p:sp>
      <p:sp>
        <p:nvSpPr>
          <p:cNvPr id="4" name="TextBox 3"/>
          <p:cNvSpPr txBox="1"/>
          <p:nvPr/>
        </p:nvSpPr>
        <p:spPr>
          <a:xfrm>
            <a:off x="5791200" y="2133600"/>
            <a:ext cx="2895600" cy="47089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Used </a:t>
            </a:r>
            <a:r>
              <a:rPr lang="en-US" sz="3000" dirty="0"/>
              <a:t>1” fabric </a:t>
            </a:r>
            <a:r>
              <a:rPr lang="en-US" sz="3000" dirty="0" smtClean="0"/>
              <a:t>strips</a:t>
            </a:r>
            <a:r>
              <a:rPr lang="en-US" sz="3000" dirty="0"/>
              <a:t>, folded in half, right sides together, used </a:t>
            </a:r>
            <a:r>
              <a:rPr lang="en-US" sz="3000" dirty="0" err="1" smtClean="0"/>
              <a:t>Fasturn</a:t>
            </a:r>
            <a:r>
              <a:rPr lang="en-US" sz="3000" dirty="0" smtClean="0"/>
              <a:t> </a:t>
            </a:r>
            <a:r>
              <a:rPr lang="en-US" sz="3000" dirty="0"/>
              <a:t>to turn the tubes, and then again to feed the elastic through</a:t>
            </a:r>
          </a:p>
          <a:p>
            <a:r>
              <a:rPr lang="en-US" sz="3000" dirty="0" smtClean="0"/>
              <a:t> 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2202893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609600"/>
            <a:ext cx="4352925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04800" y="304800"/>
            <a:ext cx="3810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Cut 2 pieces of fabric.</a:t>
            </a:r>
          </a:p>
          <a:p>
            <a:r>
              <a:rPr lang="en-US" sz="3000" dirty="0"/>
              <a:t>6.5 x 5”</a:t>
            </a:r>
          </a:p>
          <a:p>
            <a:r>
              <a:rPr lang="en-US" sz="3000" dirty="0" smtClean="0"/>
              <a:t>7.5 </a:t>
            </a:r>
            <a:r>
              <a:rPr lang="en-US" sz="3000" dirty="0"/>
              <a:t>x 5”, split at 3”</a:t>
            </a:r>
          </a:p>
          <a:p>
            <a:endParaRPr lang="en-US" sz="3000" dirty="0" smtClean="0"/>
          </a:p>
          <a:p>
            <a:r>
              <a:rPr lang="en-US" sz="3000" dirty="0" smtClean="0"/>
              <a:t>1 </a:t>
            </a:r>
            <a:r>
              <a:rPr lang="en-US" sz="3000" dirty="0" smtClean="0"/>
              <a:t>will be smaller, because you’ll attach elastic fabric tubes to them.</a:t>
            </a:r>
          </a:p>
          <a:p>
            <a:endParaRPr lang="en-US" sz="3000" dirty="0"/>
          </a:p>
          <a:p>
            <a:r>
              <a:rPr lang="en-US" sz="3000" dirty="0" smtClean="0"/>
              <a:t>Cut larger piece into two to apply zipper</a:t>
            </a:r>
          </a:p>
          <a:p>
            <a:endParaRPr lang="en-US" sz="3000" dirty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400547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956027"/>
            <a:ext cx="3743325" cy="2809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1999015"/>
            <a:ext cx="4705350" cy="3533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81000" y="304800"/>
            <a:ext cx="76962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Insert zipper same way as previous wrist wallet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614774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5257800" y="876300"/>
            <a:ext cx="3486150" cy="463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55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11385" y="893589"/>
            <a:ext cx="3219451" cy="4289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3839783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0422" y="457200"/>
            <a:ext cx="3619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34622" y="304800"/>
            <a:ext cx="44958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On smaller piece, mark where you want your stripes to be – I measured 1” in on both sides and centered the third between them.  Turn under 1/4-1/2” and sew tubes down.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859440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457200"/>
            <a:ext cx="3514725" cy="4676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419600" y="304800"/>
            <a:ext cx="4305300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MAKE SURE ZIPPER PULL IS OPEN AND IN MIDDLE OF PROJECT NOW.</a:t>
            </a:r>
          </a:p>
          <a:p>
            <a:endParaRPr lang="en-US" sz="3000" dirty="0"/>
          </a:p>
          <a:p>
            <a:r>
              <a:rPr lang="en-US" sz="2600" dirty="0" smtClean="0"/>
              <a:t>Make a fabric sandwich, right sides together. </a:t>
            </a:r>
            <a:r>
              <a:rPr lang="en-US" sz="2600" dirty="0"/>
              <a:t>NOTE where your tubes are, they should be INSIDE the fabric sandwich. </a:t>
            </a:r>
            <a:endParaRPr lang="en-US" sz="2600" dirty="0" smtClean="0"/>
          </a:p>
          <a:p>
            <a:endParaRPr lang="en-US" sz="2600" dirty="0"/>
          </a:p>
          <a:p>
            <a:r>
              <a:rPr lang="en-US" sz="2600" dirty="0" smtClean="0"/>
              <a:t>Sew </a:t>
            </a:r>
            <a:r>
              <a:rPr lang="en-US" sz="2600" dirty="0" smtClean="0"/>
              <a:t>along 3 sides, long </a:t>
            </a:r>
            <a:r>
              <a:rPr lang="en-US" sz="2600" dirty="0" smtClean="0"/>
              <a:t>side, end, long side.  </a:t>
            </a:r>
          </a:p>
          <a:p>
            <a:r>
              <a:rPr lang="en-US" sz="2600" dirty="0" smtClean="0"/>
              <a:t>Leaving </a:t>
            </a:r>
            <a:r>
              <a:rPr lang="en-US" sz="2600" dirty="0" smtClean="0"/>
              <a:t>end </a:t>
            </a:r>
            <a:r>
              <a:rPr lang="en-US" sz="2600" dirty="0" smtClean="0"/>
              <a:t>open, this will be the end to tuck in the opposite ends of </a:t>
            </a:r>
            <a:r>
              <a:rPr lang="en-US" sz="2600" dirty="0" smtClean="0"/>
              <a:t>elastic tubes</a:t>
            </a:r>
            <a:r>
              <a:rPr lang="en-US" sz="2600" dirty="0" smtClean="0"/>
              <a:t>. </a:t>
            </a:r>
          </a:p>
          <a:p>
            <a:endParaRPr lang="en-US" sz="2600" dirty="0"/>
          </a:p>
          <a:p>
            <a:r>
              <a:rPr lang="en-US" sz="2600" dirty="0" smtClean="0"/>
              <a:t>Now you can trim corners and zipper ends</a:t>
            </a:r>
            <a:r>
              <a:rPr lang="en-US" sz="3000" dirty="0" smtClean="0"/>
              <a:t>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47795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270000"/>
            <a:ext cx="3743325" cy="498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0" y="381000"/>
            <a:ext cx="35052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/>
              <a:t>Turn right side out – this is what it looks like – tubes on one side, open other end on other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82370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228600"/>
            <a:ext cx="3971925" cy="5286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1219200"/>
            <a:ext cx="41910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Sew a line of stitch through both pieces, about 1.5 “ from edge.  This will provide a pocket.  Can be left off.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616659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30"/>
          <a:stretch/>
        </p:blipFill>
        <p:spPr bwMode="auto">
          <a:xfrm rot="5400000">
            <a:off x="509617" y="2700307"/>
            <a:ext cx="3884614" cy="38370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33399" y="152399"/>
            <a:ext cx="754380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Depending on your wrist measurement, pull tubes about 4”, pin them in the open end, top stitch entire edge to secure</a:t>
            </a:r>
            <a:endParaRPr lang="en-US" sz="3000" dirty="0"/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54" b="15630"/>
          <a:stretch/>
        </p:blipFill>
        <p:spPr bwMode="auto">
          <a:xfrm>
            <a:off x="4829175" y="1905000"/>
            <a:ext cx="3800475" cy="38750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05016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846314"/>
            <a:ext cx="3619500" cy="4819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838200"/>
            <a:ext cx="3695700" cy="492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3641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0689" y="1524000"/>
            <a:ext cx="6343650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57200" y="381000"/>
            <a:ext cx="4038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7200" y="381001"/>
            <a:ext cx="66294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/>
              <a:t>Wrist Wallet/Cuff Ideas</a:t>
            </a:r>
            <a:endParaRPr lang="en-US" sz="4000" dirty="0"/>
          </a:p>
        </p:txBody>
      </p:sp>
    </p:spTree>
    <p:extLst>
      <p:ext uri="{BB962C8B-B14F-4D97-AF65-F5344CB8AC3E}">
        <p14:creationId xmlns:p14="http://schemas.microsoft.com/office/powerpoint/2010/main" val="133720825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7400" y="762000"/>
            <a:ext cx="310832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8402749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4400"/>
            <a:ext cx="3028950" cy="402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038600" y="381000"/>
            <a:ext cx="4572000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Zipper application like previously described</a:t>
            </a:r>
          </a:p>
          <a:p>
            <a:endParaRPr lang="en-US" sz="3000" dirty="0" smtClean="0"/>
          </a:p>
          <a:p>
            <a:r>
              <a:rPr lang="en-US" sz="3000" dirty="0" smtClean="0"/>
              <a:t>MAKE SURE ZIPPER PULL IS IN MIDDLE OF PROJECT before you sew further</a:t>
            </a:r>
          </a:p>
          <a:p>
            <a:endParaRPr lang="en-US" sz="3000" dirty="0" smtClean="0"/>
          </a:p>
          <a:p>
            <a:r>
              <a:rPr lang="en-US" sz="3000" dirty="0" smtClean="0"/>
              <a:t>Take each piece and fold in half lengthwise and sew to make a tube</a:t>
            </a:r>
          </a:p>
          <a:p>
            <a:endParaRPr lang="en-US" sz="3000" dirty="0" smtClean="0"/>
          </a:p>
          <a:p>
            <a:endParaRPr lang="en-US" sz="3000" dirty="0" smtClean="0"/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1581047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1066800"/>
            <a:ext cx="32194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334000" y="1066800"/>
            <a:ext cx="304800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Sew two tubes right sides together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2937507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2629257"/>
            <a:ext cx="2355514" cy="3146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399" y="2667357"/>
            <a:ext cx="2600325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28600" y="228600"/>
            <a:ext cx="8610600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Measure elastic so that it will go over widest part of your hand with ease.  Overlap and sew together</a:t>
            </a:r>
          </a:p>
          <a:p>
            <a:endParaRPr lang="en-US" sz="3000" dirty="0"/>
          </a:p>
          <a:p>
            <a:r>
              <a:rPr lang="en-US" sz="3000" dirty="0" smtClean="0"/>
              <a:t>Fabric measurements – can use extra fabric, if you want it look more gathered.</a:t>
            </a:r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39303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838200"/>
            <a:ext cx="3724275" cy="4962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257800" y="990600"/>
            <a:ext cx="30480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dirty="0" smtClean="0"/>
              <a:t>Fit on elastic</a:t>
            </a:r>
          </a:p>
          <a:p>
            <a:endParaRPr lang="en-US" sz="3000" dirty="0"/>
          </a:p>
          <a:p>
            <a:r>
              <a:rPr lang="en-US" sz="3000" dirty="0"/>
              <a:t>I ironed bottom edge and then sewed down with topstitch</a:t>
            </a:r>
          </a:p>
          <a:p>
            <a:endParaRPr lang="en-US" sz="3000" dirty="0"/>
          </a:p>
        </p:txBody>
      </p:sp>
    </p:spTree>
    <p:extLst>
      <p:ext uri="{BB962C8B-B14F-4D97-AF65-F5344CB8AC3E}">
        <p14:creationId xmlns:p14="http://schemas.microsoft.com/office/powerpoint/2010/main" val="547887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762000"/>
            <a:ext cx="3944513" cy="4906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7700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7" y="1066800"/>
            <a:ext cx="3108325" cy="4144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2400" y="762000"/>
            <a:ext cx="3886200" cy="518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13972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Stretchy material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275" y="1219200"/>
            <a:ext cx="3581400" cy="477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5105400" y="1600200"/>
            <a:ext cx="3657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Cut 2 pieces 7.5 x 5”, Split 1 for zipper</a:t>
            </a:r>
            <a:r>
              <a:rPr lang="en-US" sz="2800" dirty="0" smtClean="0"/>
              <a:t>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04313823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727558"/>
            <a:ext cx="3165756" cy="42239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50" y="1676400"/>
            <a:ext cx="3360687" cy="4479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76200"/>
            <a:ext cx="8458200" cy="1858962"/>
          </a:xfrm>
        </p:spPr>
        <p:txBody>
          <a:bodyPr>
            <a:noAutofit/>
          </a:bodyPr>
          <a:lstStyle/>
          <a:p>
            <a:pPr algn="l"/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Install zipper like previous examples</a:t>
            </a:r>
            <a:br>
              <a:rPr lang="en-US" sz="2800" dirty="0" smtClean="0"/>
            </a:br>
            <a:r>
              <a:rPr lang="en-US" sz="2800" dirty="0" smtClean="0"/>
              <a:t>Make sure zipper tab is in middle of project</a:t>
            </a:r>
            <a:br>
              <a:rPr lang="en-US" sz="2800" dirty="0" smtClean="0"/>
            </a:br>
            <a:r>
              <a:rPr lang="en-US" sz="1400" dirty="0"/>
              <a:t/>
            </a:r>
            <a:br>
              <a:rPr lang="en-US" sz="1400" dirty="0"/>
            </a:br>
            <a:r>
              <a:rPr lang="en-US" sz="2800" dirty="0" smtClean="0"/>
              <a:t>Sew long edge together, Fold in half lengthwise and sew into a tube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48810635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51"/>
          <a:stretch/>
        </p:blipFill>
        <p:spPr bwMode="auto">
          <a:xfrm>
            <a:off x="4495800" y="1600199"/>
            <a:ext cx="4114800" cy="41929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3414262" cy="4556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en-US" sz="2800" dirty="0" smtClean="0"/>
              <a:t>Trim zipper</a:t>
            </a:r>
            <a:br>
              <a:rPr lang="en-US" sz="2800" dirty="0" smtClean="0"/>
            </a:br>
            <a:r>
              <a:rPr lang="en-US" sz="2800" dirty="0" smtClean="0"/>
              <a:t>Turn to wrong sides together</a:t>
            </a:r>
            <a:br>
              <a:rPr lang="en-US" sz="2800" dirty="0" smtClean="0"/>
            </a:br>
            <a:r>
              <a:rPr lang="en-US" sz="2800" dirty="0" smtClean="0"/>
              <a:t>Fold under last edge and zig zag topstitch.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3392184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i.pinimg.com/564x/f6/b0/fb/f6b0fb41b1e2d3590bab0fa8736cba6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3883" y="304800"/>
            <a:ext cx="5372100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i.pinimg.com/564x/03/7c/bc/037cbc01b1892898dbd3e398ab3e02dc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71600"/>
            <a:ext cx="4876800" cy="4876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4876749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295400"/>
            <a:ext cx="3581400" cy="4778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990600"/>
            <a:ext cx="4076700" cy="5440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5452789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47800" y="762000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Cell Phone Cuff</a:t>
            </a:r>
            <a:endParaRPr lang="en-US" sz="3600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737394"/>
            <a:ext cx="3467100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8506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" y="228600"/>
            <a:ext cx="8458200" cy="8382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Following tutorial of Sewmuchado.com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82000" cy="1524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hlinkClick r:id="rId2"/>
              </a:rPr>
              <a:t>https://</a:t>
            </a:r>
            <a:r>
              <a:rPr lang="en-US" dirty="0" smtClean="0">
                <a:hlinkClick r:id="rId2"/>
              </a:rPr>
              <a:t>www.youtube.com/watch?v=McOB2W7_7VI</a:t>
            </a:r>
            <a:endParaRPr lang="en-US" dirty="0" smtClean="0"/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38110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143000"/>
            <a:ext cx="8305800" cy="5029200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sz="3900" dirty="0" smtClean="0"/>
              <a:t>Need:  Knit fabric – 40% stretch</a:t>
            </a:r>
          </a:p>
          <a:p>
            <a:pPr marL="0" indent="0">
              <a:buNone/>
            </a:pPr>
            <a:r>
              <a:rPr lang="en-US" sz="3900" dirty="0" smtClean="0"/>
              <a:t>1” wide elastic</a:t>
            </a:r>
          </a:p>
          <a:p>
            <a:pPr marL="0" indent="0">
              <a:buNone/>
            </a:pPr>
            <a:endParaRPr lang="en-US" sz="3900" dirty="0"/>
          </a:p>
          <a:p>
            <a:pPr marL="514350" indent="-514350">
              <a:buAutoNum type="arabicPeriod"/>
            </a:pPr>
            <a:r>
              <a:rPr lang="en-US" sz="3900" dirty="0" smtClean="0"/>
              <a:t>Measure length of phone</a:t>
            </a:r>
          </a:p>
          <a:p>
            <a:pPr marL="514350" indent="-514350">
              <a:buAutoNum type="arabicPeriod"/>
            </a:pPr>
            <a:r>
              <a:rPr lang="en-US" sz="3900" dirty="0" smtClean="0"/>
              <a:t>Measure bicep circumference</a:t>
            </a:r>
          </a:p>
          <a:p>
            <a:pPr marL="514350" indent="-514350">
              <a:buAutoNum type="arabicPeriod"/>
            </a:pPr>
            <a:r>
              <a:rPr lang="en-US" sz="3900" dirty="0" smtClean="0"/>
              <a:t>Cut fabric – 2phone lengths long x bicep circumference wide – greatest stretch should be along bicep measurement</a:t>
            </a:r>
            <a:endParaRPr lang="en-US" sz="3900" dirty="0"/>
          </a:p>
        </p:txBody>
      </p:sp>
    </p:spTree>
    <p:extLst>
      <p:ext uri="{BB962C8B-B14F-4D97-AF65-F5344CB8AC3E}">
        <p14:creationId xmlns:p14="http://schemas.microsoft.com/office/powerpoint/2010/main" val="17070909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609600"/>
            <a:ext cx="4953000" cy="4724400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Example:</a:t>
            </a:r>
          </a:p>
          <a:p>
            <a:pPr marL="0" indent="0">
              <a:buNone/>
            </a:pPr>
            <a:r>
              <a:rPr lang="en-US" dirty="0" smtClean="0"/>
              <a:t>Bicep measurement of 13”</a:t>
            </a:r>
          </a:p>
          <a:p>
            <a:pPr marL="0" indent="0">
              <a:buNone/>
            </a:pPr>
            <a:r>
              <a:rPr lang="en-US" dirty="0" smtClean="0"/>
              <a:t>Phone length of 5.5” 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Cut fabric 13 x 11, with greatest stretch along 13” direction</a:t>
            </a:r>
            <a:endParaRPr lang="en-US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1200" y="609600"/>
            <a:ext cx="2933700" cy="3914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1147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9144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Fold fabric in half in half, right sides together, matching raw edges, along length/2x phone measurement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Stitch along edges using ½” seam allowance – remember to use a </a:t>
            </a:r>
            <a:r>
              <a:rPr lang="en-US" dirty="0" err="1" smtClean="0"/>
              <a:t>serger</a:t>
            </a:r>
            <a:r>
              <a:rPr lang="en-US" dirty="0" smtClean="0"/>
              <a:t> stretch or zig zag stitch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4818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685800"/>
            <a:ext cx="4572000" cy="54403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Cut 1” wide elastic piece circumference of tube plus 1”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Pin or clip elastic to raw edge of tube, overlapping ends ½”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Stitch elastic to fabric along top edge</a:t>
            </a:r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6800" y="685800"/>
            <a:ext cx="3627438" cy="4838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533332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762000"/>
            <a:ext cx="3573463" cy="4762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Content Placeholder 2"/>
          <p:cNvSpPr txBox="1">
            <a:spLocks/>
          </p:cNvSpPr>
          <p:nvPr/>
        </p:nvSpPr>
        <p:spPr>
          <a:xfrm>
            <a:off x="4495800" y="423068"/>
            <a:ext cx="4572000" cy="54403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solidFill>
                  <a:schemeClr val="tx1"/>
                </a:solidFill>
              </a:rPr>
              <a:t>Fold elastic/fabric toward WRONG side.  Stitch close to bottom edge of elastic.</a:t>
            </a:r>
          </a:p>
        </p:txBody>
      </p:sp>
    </p:spTree>
    <p:extLst>
      <p:ext uri="{BB962C8B-B14F-4D97-AF65-F5344CB8AC3E}">
        <p14:creationId xmlns:p14="http://schemas.microsoft.com/office/powerpoint/2010/main" val="1481421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838200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Fold bottom hem of tube inside.</a:t>
            </a:r>
          </a:p>
          <a:p>
            <a:pPr marL="0" indent="0">
              <a:buNone/>
            </a:pPr>
            <a:r>
              <a:rPr lang="en-US" dirty="0" smtClean="0"/>
              <a:t>Meeting with elastic top edge.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smtClean="0"/>
              <a:t>Slide phone inside pocket, and slide on top upper arm.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184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609600"/>
            <a:ext cx="3467100" cy="46180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400" y="1143000"/>
            <a:ext cx="3276600" cy="419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3494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7736"/>
          <a:stretch/>
        </p:blipFill>
        <p:spPr bwMode="auto">
          <a:xfrm>
            <a:off x="599580" y="381000"/>
            <a:ext cx="3407120" cy="2941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diy-wrist-wallet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533" y="1143000"/>
            <a:ext cx="4476750" cy="4476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wrist wallet di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6680" y="3505200"/>
            <a:ext cx="3952921" cy="2971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8746563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Image result for wrist wallet di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685800"/>
            <a:ext cx="4323773" cy="266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s://2.bp.blogspot.com/-KIW0XMddem8/U83b3LEr-rI/AAAAAAAA8dE/lT5m3F35qwc/s1600/Lunch+Money+Cuff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9" t="4089" r="9768" b="39654"/>
          <a:stretch/>
        </p:blipFill>
        <p:spPr bwMode="auto">
          <a:xfrm>
            <a:off x="3657600" y="2019300"/>
            <a:ext cx="5038725" cy="432435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5275840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speedzter.com cell phone armband!  Perfect for iPhone, iPod, cash, keys and gels! $1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5000" y="209549"/>
            <a:ext cx="2895600" cy="4343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See the source imag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886905"/>
            <a:ext cx="3642358" cy="54635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See the source imag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2173" y="3739444"/>
            <a:ext cx="3656271" cy="27422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4329" y="204608"/>
            <a:ext cx="434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Cell Phone Cuff Ideas</a:t>
            </a:r>
            <a:endParaRPr lang="en-US" sz="3600" dirty="0"/>
          </a:p>
        </p:txBody>
      </p:sp>
    </p:spTree>
    <p:extLst>
      <p:ext uri="{BB962C8B-B14F-4D97-AF65-F5344CB8AC3E}">
        <p14:creationId xmlns:p14="http://schemas.microsoft.com/office/powerpoint/2010/main" val="4084146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01" t="4453" r="31883"/>
          <a:stretch/>
        </p:blipFill>
        <p:spPr bwMode="auto">
          <a:xfrm>
            <a:off x="705211" y="1143000"/>
            <a:ext cx="3134882" cy="4480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 descr="See the source imag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752600"/>
            <a:ext cx="4457701" cy="2971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8311987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6964</TotalTime>
  <Words>832</Words>
  <Application>Microsoft Office PowerPoint</Application>
  <PresentationFormat>On-screen Show (4:3)</PresentationFormat>
  <Paragraphs>108</Paragraphs>
  <Slides>59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59</vt:i4>
      </vt:variant>
    </vt:vector>
  </HeadingPairs>
  <TitlesOfParts>
    <vt:vector size="60" baseType="lpstr">
      <vt:lpstr>Office Theme</vt:lpstr>
      <vt:lpstr> #DIY Wrist Wallet | Tutorial – YouTube  DIY Phone Armband - How to Make a Phone Armband - YouTube  The Lunch Money Cuff Tutorial (lemonsqueezyhome.com)  DIY craft: Easy DIY Wrist &amp; Armband Wallet for cellphone and personal values. – YouTube    WRIST WALLET | WRIST POUCH | SEWING TUTORIAL – YouTube  Buki | Wristband Wallet Making | DIY Tutorial Recycle Idea - Bing video      </vt:lpstr>
      <vt:lpstr>Fabric Wrist Cuffs, with a hidden pocket for cash  and Cell Phone Arm Cuffs </vt:lpstr>
      <vt:lpstr>Supplies:  Fabric Interfacing or stiffener Zipper Closure material – velcro, snaps, buttons, elastic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Closure Ideas</vt:lpstr>
      <vt:lpstr>Closure Ideas</vt:lpstr>
      <vt:lpstr>Closure Ideas</vt:lpstr>
      <vt:lpstr>Closure Ideas</vt:lpstr>
      <vt:lpstr>#DIY Wrist Wallet | Tutorial – YouTube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Stretchy material</vt:lpstr>
      <vt:lpstr> Install zipper like previous examples Make sure zipper tab is in middle of project  Sew long edge together, Fold in half lengthwise and sew into a tube</vt:lpstr>
      <vt:lpstr>Trim zipper Turn to wrong sides together Fold under last edge and zig zag topstitch.</vt:lpstr>
      <vt:lpstr>PowerPoint Presentation</vt:lpstr>
      <vt:lpstr>PowerPoint Presentation</vt:lpstr>
      <vt:lpstr>Following tutorial of Sewmuchado.com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Julie</dc:creator>
  <cp:lastModifiedBy>Julie</cp:lastModifiedBy>
  <cp:revision>56</cp:revision>
  <dcterms:created xsi:type="dcterms:W3CDTF">2021-04-11T17:37:47Z</dcterms:created>
  <dcterms:modified xsi:type="dcterms:W3CDTF">2021-04-17T13:18:45Z</dcterms:modified>
</cp:coreProperties>
</file>